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smAppRevision xmlns:mc="http://schemas.openxmlformats.org/markup-compatibility/2006" xmlns:p14="http://schemas.microsoft.com/office/powerpoint/2010/main" xmlns:p15="http://schemas.microsoft.com/office/powerpoint/2012/main" xmlns:pr="smNativeData" xmlns="smNativeData" dt="1676599468" val="1036" rev64="64" revOS="3"/>
      <pr:smFileRevision xmlns:mc="http://schemas.openxmlformats.org/markup-compatibility/2006" xmlns:p14="http://schemas.microsoft.com/office/powerpoint/2010/main" xmlns:p15="http://schemas.microsoft.com/office/powerpoint/2012/main" xmlns:pr="smNativeData" xmlns="smNativeData" dt="1676599468" val="0"/>
      <pr:guideOptions xmlns:mc="http://schemas.openxmlformats.org/markup-compatibility/2006" xmlns:p14="http://schemas.microsoft.com/office/powerpoint/2010/main" xmlns:p15="http://schemas.microsoft.com/office/powerpoint/2012/main" xmlns:pr="smNativeData" xmlns="smNativeData" dt="1676599468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4356" y="1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notesViewPr>
    <p:cSldViewPr snapToGrid="0">
      <p:cViewPr>
        <p:scale>
          <a:sx n="65" d="100"/>
          <a:sy n="65" d="100"/>
        </p:scale>
        <p:origin x="2866" y="330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DFJw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gMAAPkJAAAGJwAAMB8AABAAAAAmAAAACAAAAIGAAAAAAAAA"/>
              </a:ext>
            </a:extLst>
          </p:cNvSpPr>
          <p:nvPr>
            <p:ph type="ctrTitle"/>
          </p:nvPr>
        </p:nvSpPr>
        <p:spPr>
          <a:xfrm>
            <a:off x="514350" y="1621155"/>
            <a:ext cx="5829300" cy="344868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ctr">
              <a:defRPr lang="en-us" sz="45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RgUAAAIgAADqJAAAuC4AABAAAAAmAAAACAAAAAGAAAAAAAAA"/>
              </a:ext>
            </a:extLst>
          </p:cNvSpPr>
          <p:nvPr>
            <p:ph type="subTitle" idx="1"/>
          </p:nvPr>
        </p:nvSpPr>
        <p:spPr>
          <a:xfrm>
            <a:off x="857250" y="5203190"/>
            <a:ext cx="5143500" cy="2391410"/>
          </a:xfrm>
        </p:spPr>
        <p:txBody>
          <a:bodyPr/>
          <a:lstStyle>
            <a:lvl1pPr marL="0" indent="0" algn="ctr">
              <a:buNone/>
              <a:defRPr lang="en-us" sz="1800" cap="none"/>
            </a:lvl1pPr>
            <a:lvl2pPr marL="342900" indent="0" algn="ctr">
              <a:buNone/>
              <a:defRPr lang="en-us" sz="1500" cap="none"/>
            </a:lvl2pPr>
            <a:lvl3pPr marL="685800" indent="0" algn="ctr">
              <a:buNone/>
              <a:defRPr lang="en-us" sz="1350" cap="none"/>
            </a:lvl3pPr>
            <a:lvl4pPr marL="1028700" indent="0" algn="ctr">
              <a:buNone/>
              <a:defRPr lang="en-us" sz="1200" cap="none"/>
            </a:lvl4pPr>
            <a:lvl5pPr marL="1371600" indent="0" algn="ctr">
              <a:buNone/>
              <a:defRPr lang="en-us" sz="1200" cap="none"/>
            </a:lvl5pPr>
            <a:lvl6pPr marL="1714500" indent="0" algn="ctr">
              <a:buNone/>
              <a:defRPr lang="en-us" sz="1200" cap="none"/>
            </a:lvl6pPr>
            <a:lvl7pPr marL="2057400" indent="0" algn="ctr">
              <a:buNone/>
              <a:defRPr lang="en-us" sz="1200" cap="none"/>
            </a:lvl7pPr>
            <a:lvl8pPr marL="2400300" indent="0" algn="ctr">
              <a:buNone/>
              <a:defRPr lang="en-us" sz="1200" cap="none"/>
            </a:lvl8pPr>
            <a:lvl9pPr marL="2743200" indent="0" algn="ctr">
              <a:buNone/>
              <a:defRPr lang="en-us" sz="1200" cap="none"/>
            </a:lvl9pPr>
          </a:lstStyle>
          <a:p>
            <a:pPr>
              <a:defRPr lang="en-us"/>
            </a:pPr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223075A-14DF-76F1-919B-E2A449D567B7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VtZW4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FCB3E9F-D1C2-9EC8-8C73-279D703D7A72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8DAABKJwAABg8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kQAABKJwAA4z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49C2B66D-23A4-9740-EA7A-D515F8341C80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50A40BE2-ACBD-F1FD-F31C-5AA84552050F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R4AAD8DAABKJwAA4zYAABAAAAAmAAAACAAAAAMAAAAAAAAA"/>
              </a:ext>
            </a:extLst>
          </p:cNvSpPr>
          <p:nvPr>
            <p:ph type="title"/>
          </p:nvPr>
        </p:nvSpPr>
        <p:spPr>
          <a:xfrm>
            <a:off x="4907915" y="527685"/>
            <a:ext cx="1478915" cy="8394700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8DAACqHQAA4zYAABAAAAAmAAAACAAAAAMAAAAAAAAA"/>
              </a:ext>
            </a:extLst>
          </p:cNvSpPr>
          <p:nvPr>
            <p:ph idx="1"/>
          </p:nvPr>
        </p:nvSpPr>
        <p:spPr>
          <a:xfrm>
            <a:off x="471805" y="527685"/>
            <a:ext cx="4350385" cy="8394700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79E1958C-C294-B463-DA59-3436DB172C61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734C3C0B-459E-19CA-D0F4-B39F72BA26E6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8DAABKJwAABg8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kQAABKJwAA4z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cAB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AFD74D8-96D7-A882-9945-60D73A0B6F35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7481EB47-0999-D41D-D739-FF48A57721AA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QIAADEPAABEJwAAiigAABAAAAAmAAAACAAAAIGAAAAAAAAA"/>
              </a:ext>
            </a:extLst>
          </p:cNvSpPr>
          <p:nvPr>
            <p:ph type="title"/>
          </p:nvPr>
        </p:nvSpPr>
        <p:spPr>
          <a:xfrm>
            <a:off x="467995" y="2469515"/>
            <a:ext cx="5915025" cy="412051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45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QIAAMgoAABEJwAAHDYAABAAAAAmAAAACAAAAAGAAAAAAAAA"/>
              </a:ext>
            </a:extLst>
          </p:cNvSpPr>
          <p:nvPr>
            <p:ph idx="1"/>
          </p:nvPr>
        </p:nvSpPr>
        <p:spPr>
          <a:xfrm>
            <a:off x="467995" y="6629400"/>
            <a:ext cx="5915025" cy="2166620"/>
          </a:xfrm>
        </p:spPr>
        <p:txBody>
          <a:bodyPr/>
          <a:lstStyle>
            <a:lvl1pPr marL="0" indent="0">
              <a:buNone/>
              <a:defRPr lang="en-us" sz="1800" cap="none">
                <a:solidFill>
                  <a:schemeClr val="tx1"/>
                </a:solidFill>
              </a:defRPr>
            </a:lvl1pPr>
            <a:lvl2pPr marL="342900" indent="0">
              <a:buNone/>
              <a:defRPr lang="en-us" sz="1500" cap="none">
                <a:solidFill>
                  <a:srgbClr val="8C8C8C"/>
                </a:solidFill>
              </a:defRPr>
            </a:lvl2pPr>
            <a:lvl3pPr marL="685800" indent="0">
              <a:buNone/>
              <a:defRPr lang="en-us" sz="1350" cap="none">
                <a:solidFill>
                  <a:srgbClr val="8C8C8C"/>
                </a:solidFill>
              </a:defRPr>
            </a:lvl3pPr>
            <a:lvl4pPr marL="1028700" indent="0">
              <a:buNone/>
              <a:defRPr lang="en-us" sz="1200" cap="none">
                <a:solidFill>
                  <a:srgbClr val="8C8C8C"/>
                </a:solidFill>
              </a:defRPr>
            </a:lvl4pPr>
            <a:lvl5pPr marL="1371600" indent="0">
              <a:buNone/>
              <a:defRPr lang="en-us" sz="1200" cap="none">
                <a:solidFill>
                  <a:srgbClr val="8C8C8C"/>
                </a:solidFill>
              </a:defRPr>
            </a:lvl5pPr>
            <a:lvl6pPr marL="1714500" indent="0">
              <a:buNone/>
              <a:defRPr lang="en-us" sz="1200" cap="none">
                <a:solidFill>
                  <a:srgbClr val="8C8C8C"/>
                </a:solidFill>
              </a:defRPr>
            </a:lvl6pPr>
            <a:lvl7pPr marL="2057400" indent="0">
              <a:buNone/>
              <a:defRPr lang="en-us" sz="1200" cap="none">
                <a:solidFill>
                  <a:srgbClr val="8C8C8C"/>
                </a:solidFill>
              </a:defRPr>
            </a:lvl7pPr>
            <a:lvl8pPr marL="2400300" indent="0">
              <a:buNone/>
              <a:defRPr lang="en-us" sz="1200" cap="none">
                <a:solidFill>
                  <a:srgbClr val="8C8C8C"/>
                </a:solidFill>
              </a:defRPr>
            </a:lvl8pPr>
            <a:lvl9pPr marL="2743200" indent="0">
              <a:buNone/>
              <a:defRPr lang="en-us" sz="1200" cap="none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t>Edit Master text styles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48364AB4-FAA5-63BC-EB8E-0CE904C01D59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BGIQ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50B33766-28BD-E6C1-F30B-DE947945058B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oH3C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8DAABKJwAABg8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kQAADVFAAA4zYAABAAAAAmAAAACAAAAAEAAAAAAAAA"/>
              </a:ext>
            </a:extLst>
          </p:cNvSpPr>
          <p:nvPr>
            <p:ph idx="1"/>
          </p:nvPr>
        </p:nvSpPr>
        <p:spPr>
          <a:xfrm>
            <a:off x="471805" y="2637155"/>
            <a:ext cx="2914650" cy="6285230"/>
          </a:xfrm>
        </p:spPr>
        <p:txBody>
          <a:bodyPr/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BUAADkQAABKJwAA4zYAABAAAAAmAAAACAAAAAEAAAAAAAAA"/>
              </a:ext>
            </a:extLst>
          </p:cNvSpPr>
          <p:nvPr>
            <p:ph idx="2"/>
          </p:nvPr>
        </p:nvSpPr>
        <p:spPr>
          <a:xfrm>
            <a:off x="3472180" y="2637155"/>
            <a:ext cx="2914650" cy="6285230"/>
          </a:xfrm>
        </p:spPr>
        <p:txBody>
          <a:bodyPr/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8FCE0BA-F4E5-A916-AB44-0243AE0A5D57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D7o2a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3A8F509-47DE-FD03-9010-B156BB5E66E4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D7o2a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D8DAABLJwAABg8AABAAAAAmAAAACAAAAAEAAAAAAAAA"/>
              </a:ext>
            </a:extLst>
          </p:cNvSpPr>
          <p:nvPr>
            <p:ph type="title"/>
          </p:nvPr>
        </p:nvSpPr>
        <p:spPr>
          <a:xfrm>
            <a:off x="472440" y="527685"/>
            <a:ext cx="5915025" cy="1914525"/>
          </a:xfrm>
        </p:spPr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PAOAADBFAAAQhYAABAAAAAmAAAACAAAAIGAAAAAAAAA"/>
              </a:ext>
            </a:extLst>
          </p:cNvSpPr>
          <p:nvPr>
            <p:ph idx="1"/>
          </p:nvPr>
        </p:nvSpPr>
        <p:spPr>
          <a:xfrm>
            <a:off x="472440" y="2428240"/>
            <a:ext cx="2901315" cy="118999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1800" b="1" cap="none"/>
            </a:lvl1pPr>
            <a:lvl2pPr marL="342900" indent="0">
              <a:buNone/>
              <a:defRPr lang="en-us" sz="1500" b="1" cap="none"/>
            </a:lvl2pPr>
            <a:lvl3pPr marL="685800" indent="0">
              <a:buNone/>
              <a:defRPr lang="en-us" sz="1350" b="1" cap="none"/>
            </a:lvl3pPr>
            <a:lvl4pPr marL="1028700" indent="0">
              <a:buNone/>
              <a:defRPr lang="en-us" sz="1200" b="1" cap="none"/>
            </a:lvl4pPr>
            <a:lvl5pPr marL="1371600" indent="0">
              <a:buNone/>
              <a:defRPr lang="en-us" sz="1200" b="1" cap="none"/>
            </a:lvl5pPr>
            <a:lvl6pPr marL="1714500" indent="0">
              <a:buNone/>
              <a:defRPr lang="en-us" sz="1200" b="1" cap="none"/>
            </a:lvl6pPr>
            <a:lvl7pPr marL="2057400" indent="0">
              <a:buNone/>
              <a:defRPr lang="en-us" sz="1200" b="1" cap="none"/>
            </a:lvl7pPr>
            <a:lvl8pPr marL="2400300" indent="0">
              <a:buNone/>
              <a:defRPr lang="en-us" sz="1200" b="1" cap="none"/>
            </a:lvl8pPr>
            <a:lvl9pPr marL="2743200" indent="0">
              <a:buNone/>
              <a:defRPr lang="en-us" sz="1200" b="1" cap="none"/>
            </a:lvl9pPr>
          </a:lstStyle>
          <a:p>
            <a:pPr>
              <a:defRPr lang="en-us"/>
            </a:pPr>
            <a:r>
              <a:t>Edit Master text styles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EIWAADBFAAAADcAABAAAAAmAAAACAAAAAEAAAAAAAAA"/>
              </a:ext>
            </a:extLst>
          </p:cNvSpPr>
          <p:nvPr>
            <p:ph idx="2"/>
          </p:nvPr>
        </p:nvSpPr>
        <p:spPr>
          <a:xfrm>
            <a:off x="472440" y="3618230"/>
            <a:ext cx="2901315" cy="5322570"/>
          </a:xfrm>
        </p:spPr>
        <p:txBody>
          <a:bodyPr/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BUAAPAOAABLJwAAQhYAABAAAAAmAAAACAAAAIGAAAAAAAAA"/>
              </a:ext>
            </a:extLst>
          </p:cNvSpPr>
          <p:nvPr>
            <p:ph idx="3"/>
          </p:nvPr>
        </p:nvSpPr>
        <p:spPr>
          <a:xfrm>
            <a:off x="3472180" y="2428240"/>
            <a:ext cx="2915285" cy="118999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1800" b="1" cap="none"/>
            </a:lvl1pPr>
            <a:lvl2pPr marL="342900" indent="0">
              <a:buNone/>
              <a:defRPr lang="en-us" sz="1500" b="1" cap="none"/>
            </a:lvl2pPr>
            <a:lvl3pPr marL="685800" indent="0">
              <a:buNone/>
              <a:defRPr lang="en-us" sz="1350" b="1" cap="none"/>
            </a:lvl3pPr>
            <a:lvl4pPr marL="1028700" indent="0">
              <a:buNone/>
              <a:defRPr lang="en-us" sz="1200" b="1" cap="none"/>
            </a:lvl4pPr>
            <a:lvl5pPr marL="1371600" indent="0">
              <a:buNone/>
              <a:defRPr lang="en-us" sz="1200" b="1" cap="none"/>
            </a:lvl5pPr>
            <a:lvl6pPr marL="1714500" indent="0">
              <a:buNone/>
              <a:defRPr lang="en-us" sz="1200" b="1" cap="none"/>
            </a:lvl6pPr>
            <a:lvl7pPr marL="2057400" indent="0">
              <a:buNone/>
              <a:defRPr lang="en-us" sz="1200" b="1" cap="none"/>
            </a:lvl7pPr>
            <a:lvl8pPr marL="2400300" indent="0">
              <a:buNone/>
              <a:defRPr lang="en-us" sz="1200" b="1" cap="none"/>
            </a:lvl8pPr>
            <a:lvl9pPr marL="2743200" indent="0">
              <a:buNone/>
              <a:defRPr lang="en-us" sz="1200" b="1" cap="none"/>
            </a:lvl9pPr>
          </a:lstStyle>
          <a:p>
            <a:pPr>
              <a:defRPr lang="en-us"/>
            </a:pPr>
            <a:r>
              <a:t>Edit Master text styles</a:t>
            </a:r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D7o2a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BUAAEIWAABLJwAAADcAABAAAAAmAAAACAAAAAEAAAAAAAAA"/>
              </a:ext>
            </a:extLst>
          </p:cNvSpPr>
          <p:nvPr>
            <p:ph idx="4"/>
          </p:nvPr>
        </p:nvSpPr>
        <p:spPr>
          <a:xfrm>
            <a:off x="3472180" y="3618230"/>
            <a:ext cx="2915285" cy="5322570"/>
          </a:xfrm>
        </p:spPr>
        <p:txBody>
          <a:bodyPr/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7" name="Date Placeholder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A3Gw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286902F-61DF-D366-913E-9733DE7067C2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8" name="Footer Placeholder 7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9" name="Slide Number Placeholder 8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5D2A683-CDC8-8750-866A-3B05E824706E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D8DAABKJwAABg8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oH3C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6B43BDAA-E486-164B-C8FB-121EF3B53E47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4" name="Footer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5" name="Slide Numb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D059A12-5CC0-506C-8EBD-AA39D4F378FF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7E749FF8-B693-2169-DDCC-403CD1822B15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3" name="Footer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4" name="Slide Number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ABBC73E-70C7-EE31-8903-8664894D7FD3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tO9l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BAEAACDEAAASBIAABAAAAAmAAAACAAAAIGAAAAAAAAA"/>
              </a:ext>
            </a:extLst>
          </p:cNvSpPr>
          <p:nvPr>
            <p:ph type="title"/>
          </p:nvPr>
        </p:nvSpPr>
        <p:spPr>
          <a:xfrm>
            <a:off x="472440" y="660400"/>
            <a:ext cx="2211705" cy="23114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24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xEAAMYIAABLJwAAFDQAABAAAAAmAAAACAAAAAGAAAAAAAAA"/>
              </a:ext>
            </a:extLst>
          </p:cNvSpPr>
          <p:nvPr>
            <p:ph idx="1"/>
          </p:nvPr>
        </p:nvSpPr>
        <p:spPr>
          <a:xfrm>
            <a:off x="2915285" y="1426210"/>
            <a:ext cx="3472180" cy="7039610"/>
          </a:xfrm>
        </p:spPr>
        <p:txBody>
          <a:bodyPr/>
          <a:lstStyle>
            <a:lvl1pPr>
              <a:defRPr lang="en-us" sz="2400" cap="none"/>
            </a:lvl1pPr>
            <a:lvl2pPr>
              <a:defRPr lang="en-us" sz="2100" cap="none"/>
            </a:lvl2pPr>
            <a:lvl3pPr>
              <a:defRPr lang="en-us" sz="1800" cap="none"/>
            </a:lvl3pPr>
            <a:lvl4pPr>
              <a:defRPr lang="en-us" sz="1500" cap="none"/>
            </a:lvl4pPr>
            <a:lvl5pPr>
              <a:defRPr lang="en-us" sz="1500" cap="none"/>
            </a:lvl5pPr>
            <a:lvl6pPr>
              <a:defRPr lang="en-us" sz="1500" cap="none"/>
            </a:lvl6pPr>
            <a:lvl7pPr>
              <a:defRPr lang="en-us" sz="1500" cap="none"/>
            </a:lvl7pPr>
            <a:lvl8pPr>
              <a:defRPr lang="en-us" sz="1500" cap="none"/>
            </a:lvl8pPr>
            <a:lvl9pPr>
              <a:defRPr lang="en-us" sz="1500" cap="none"/>
            </a:lvl9pPr>
          </a:lstStyle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EgSAACDEAAAJjQAABAAAAAmAAAACAAAAAGAAAAAAAAA"/>
              </a:ext>
            </a:extLst>
          </p:cNvSpPr>
          <p:nvPr>
            <p:ph idx="2"/>
          </p:nvPr>
        </p:nvSpPr>
        <p:spPr>
          <a:xfrm>
            <a:off x="472440" y="2971800"/>
            <a:ext cx="2211705" cy="5505450"/>
          </a:xfrm>
        </p:spPr>
        <p:txBody>
          <a:bodyPr/>
          <a:lstStyle>
            <a:lvl1pPr marL="0" indent="0">
              <a:buNone/>
              <a:defRPr lang="en-us" sz="1200" cap="none"/>
            </a:lvl1pPr>
            <a:lvl2pPr marL="342900" indent="0">
              <a:buNone/>
              <a:defRPr lang="en-us" sz="1050" cap="none"/>
            </a:lvl2pPr>
            <a:lvl3pPr marL="685800" indent="0">
              <a:buNone/>
              <a:defRPr lang="en-us" sz="900" cap="none"/>
            </a:lvl3pPr>
            <a:lvl4pPr marL="1028700" indent="0">
              <a:buNone/>
              <a:defRPr lang="en-us" sz="750" cap="none"/>
            </a:lvl4pPr>
            <a:lvl5pPr marL="1371600" indent="0">
              <a:buNone/>
              <a:defRPr lang="en-us" sz="750" cap="none"/>
            </a:lvl5pPr>
            <a:lvl6pPr marL="1714500" indent="0">
              <a:buNone/>
              <a:defRPr lang="en-us" sz="750" cap="none"/>
            </a:lvl6pPr>
            <a:lvl7pPr marL="2057400" indent="0">
              <a:buNone/>
              <a:defRPr lang="en-us" sz="750" cap="none"/>
            </a:lvl7pPr>
            <a:lvl8pPr marL="2400300" indent="0">
              <a:buNone/>
              <a:defRPr lang="en-us" sz="750" cap="none"/>
            </a:lvl8pPr>
            <a:lvl9pPr marL="2743200" indent="0">
              <a:buNone/>
              <a:defRPr lang="en-us" sz="750" cap="none"/>
            </a:lvl9pPr>
          </a:lstStyle>
          <a:p>
            <a:pPr>
              <a:defRPr lang="en-us"/>
            </a:pPr>
            <a:r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19C85F55-1BF4-9DA9-BA70-EDFC113E4CB8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7BD5D6BB-F596-8020-D86D-037598232E56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BAEAACDEAAASBIAABAAAAAmAAAACAAAAIGAAAAAAAAA"/>
              </a:ext>
            </a:extLst>
          </p:cNvSpPr>
          <p:nvPr>
            <p:ph type="title"/>
          </p:nvPr>
        </p:nvSpPr>
        <p:spPr>
          <a:xfrm>
            <a:off x="472440" y="660400"/>
            <a:ext cx="2211705" cy="23114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24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xEAAMYIAABLJwAAFDQAABAAAAAmAAAACAAAAAGAAAAAAAAA"/>
              </a:ext>
            </a:extLst>
          </p:cNvSpPr>
          <p:nvPr>
            <p:ph type="pic" idx="1"/>
          </p:nvPr>
        </p:nvSpPr>
        <p:spPr>
          <a:xfrm>
            <a:off x="2915285" y="1426210"/>
            <a:ext cx="3472180" cy="7039610"/>
          </a:xfrm>
        </p:spPr>
        <p:txBody>
          <a:bodyPr/>
          <a:lstStyle>
            <a:lvl1pPr marL="0" indent="0">
              <a:buNone/>
              <a:defRPr lang="en-us" sz="2400" cap="none"/>
            </a:lvl1pPr>
            <a:lvl2pPr marL="342900" indent="0">
              <a:buNone/>
              <a:defRPr lang="en-us" sz="2100" cap="none"/>
            </a:lvl2pPr>
            <a:lvl3pPr marL="685800" indent="0">
              <a:buNone/>
              <a:defRPr lang="en-us" sz="1800" cap="none"/>
            </a:lvl3pPr>
            <a:lvl4pPr marL="1028700" indent="0">
              <a:buNone/>
              <a:defRPr lang="en-us" sz="1500" cap="none"/>
            </a:lvl4pPr>
            <a:lvl5pPr marL="1371600" indent="0">
              <a:buNone/>
              <a:defRPr lang="en-us" sz="1500" cap="none"/>
            </a:lvl5pPr>
            <a:lvl6pPr marL="1714500" indent="0">
              <a:buNone/>
              <a:defRPr lang="en-us" sz="1500" cap="none"/>
            </a:lvl6pPr>
            <a:lvl7pPr marL="2057400" indent="0">
              <a:buNone/>
              <a:defRPr lang="en-us" sz="1500" cap="none"/>
            </a:lvl7pPr>
            <a:lvl8pPr marL="2400300" indent="0">
              <a:buNone/>
              <a:defRPr lang="en-us" sz="1500" cap="none"/>
            </a:lvl8pPr>
            <a:lvl9pPr marL="2743200" indent="0">
              <a:buNone/>
              <a:defRPr lang="en-us" sz="1500" cap="none"/>
            </a:lvl9pPr>
          </a:lstStyle>
          <a:p>
            <a:pPr>
              <a:defRPr lang="en-us"/>
            </a:pPr>
            <a:r>
              <a:t>Click icon to add picture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AIAAEgSAACDEAAAJjQAABAAAAAmAAAACAAAAAGAAAAAAAAA"/>
              </a:ext>
            </a:extLst>
          </p:cNvSpPr>
          <p:nvPr>
            <p:ph idx="2"/>
          </p:nvPr>
        </p:nvSpPr>
        <p:spPr>
          <a:xfrm>
            <a:off x="472440" y="2971800"/>
            <a:ext cx="2211705" cy="5505450"/>
          </a:xfrm>
        </p:spPr>
        <p:txBody>
          <a:bodyPr/>
          <a:lstStyle>
            <a:lvl1pPr marL="0" indent="0">
              <a:buNone/>
              <a:defRPr lang="en-us" sz="1200" cap="none"/>
            </a:lvl1pPr>
            <a:lvl2pPr marL="342900" indent="0">
              <a:buNone/>
              <a:defRPr lang="en-us" sz="1050" cap="none"/>
            </a:lvl2pPr>
            <a:lvl3pPr marL="685800" indent="0">
              <a:buNone/>
              <a:defRPr lang="en-us" sz="900" cap="none"/>
            </a:lvl3pPr>
            <a:lvl4pPr marL="1028700" indent="0">
              <a:buNone/>
              <a:defRPr lang="en-us" sz="750" cap="none"/>
            </a:lvl4pPr>
            <a:lvl5pPr marL="1371600" indent="0">
              <a:buNone/>
              <a:defRPr lang="en-us" sz="750" cap="none"/>
            </a:lvl5pPr>
            <a:lvl6pPr marL="1714500" indent="0">
              <a:buNone/>
              <a:defRPr lang="en-us" sz="750" cap="none"/>
            </a:lvl6pPr>
            <a:lvl7pPr marL="2057400" indent="0">
              <a:buNone/>
              <a:defRPr lang="en-us" sz="750" cap="none"/>
            </a:lvl7pPr>
            <a:lvl8pPr marL="2400300" indent="0">
              <a:buNone/>
              <a:defRPr lang="en-us" sz="750" cap="none"/>
            </a:lvl8pPr>
            <a:lvl9pPr marL="2743200" indent="0">
              <a:buNone/>
              <a:defRPr lang="en-us" sz="750" cap="none"/>
            </a:lvl9pPr>
          </a:lstStyle>
          <a:p>
            <a:pPr>
              <a:defRPr lang="en-us"/>
            </a:pPr>
            <a:r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wIAAHs4AABlDAAAuTs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7F9FDC69-2792-CA2A-DC27-D17F92692A84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g0AAHs4AAA3HAAAuTs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en-au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Rhcm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B0AAHs4AABKJwAAuTs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DD23333-7DE0-87C5-AE6A-8B907D2458DE}" type="slidenum">
              <a:rPr lang="en-au" cap="none"/>
              <a:t>‹#›</a:t>
            </a:fld>
            <a:endParaRPr lang="en-au" cap="none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QMIg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wIAAD8DAABKJwAABg8AABAAAAAmAAAACAAAAL8vAAAAAAAA"/>
              </a:ext>
            </a:extLst>
          </p:cNvSpPr>
          <p:nvPr>
            <p:ph type="title"/>
          </p:nvPr>
        </p:nvSpPr>
        <p:spPr>
          <a:xfrm>
            <a:off x="471805" y="527685"/>
            <a:ext cx="5915025" cy="19145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wIAADkQAABKJwAA4zYAABAAAAAmAAAACAAAAD8vAAAAAAAA"/>
              </a:ext>
            </a:extLst>
          </p:cNvSpPr>
          <p:nvPr>
            <p:ph type="body" idx="1"/>
          </p:nvPr>
        </p:nvSpPr>
        <p:spPr>
          <a:xfrm>
            <a:off x="471805" y="2637155"/>
            <a:ext cx="5915025" cy="628523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xJcN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wIAAHs4AABlDAAAuTsAABAAAAAmAAAACAAAAL+PAAAAAAAA"/>
              </a:ext>
            </a:extLst>
          </p:cNvSpPr>
          <p:nvPr>
            <p:ph type="dt" sz="half" idx="2"/>
          </p:nvPr>
        </p:nvSpPr>
        <p:spPr>
          <a:xfrm>
            <a:off x="471805" y="9181465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en-us" sz="9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658115E3-AD88-D4E3-C639-5BB65B77300E}" type="datetime1">
              <a:rPr lang="en-au" cap="none"/>
              <a:t>4/03/2023</a:t>
            </a:fld>
            <a:endParaRPr lang="en-au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D7o2a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g0AAHs4AAA3HAAAuTsAABAAAAAmAAAACAAAAL+PAAAAAAAA"/>
              </a:ext>
            </a:extLst>
          </p:cNvSpPr>
          <p:nvPr>
            <p:ph type="ftr" sz="quarter" idx="3"/>
          </p:nvPr>
        </p:nvSpPr>
        <p:spPr>
          <a:xfrm>
            <a:off x="2272030" y="9181465"/>
            <a:ext cx="2314575" cy="5270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en-us" sz="9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au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zB0AAHs4AABKJwAAuTsAABAAAAAmAAAACAAAAL+PAAAAAAAA"/>
              </a:ext>
            </a:extLst>
          </p:cNvSpPr>
          <p:nvPr>
            <p:ph type="sldNum" sz="quarter" idx="4"/>
          </p:nvPr>
        </p:nvSpPr>
        <p:spPr>
          <a:xfrm>
            <a:off x="4843780" y="9181465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en-us" sz="9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2734B878-36CA-614E-848C-C01BF6C27295}" type="slidenum">
              <a:rPr lang="en-au" cap="none"/>
              <a:t>‹#›</a:t>
            </a:fld>
            <a:endParaRPr lang="en-au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marL="0" marR="0" indent="0" algn="l" defTabSz="6858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300" b="0" i="0" u="none" strike="noStrike" kern="1" cap="none" spc="0" baseline="0">
          <a:solidFill>
            <a:schemeClr val="tx1"/>
          </a:solidFill>
          <a:effectLst/>
          <a:latin typeface="Calibri Light" charset="0"/>
          <a:ea typeface="Calibri Light" charset="0"/>
          <a:cs typeface="Calibri Light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171450" marR="0" indent="-171450" algn="l" defTabSz="685800">
        <a:lnSpc>
          <a:spcPct val="90000"/>
        </a:lnSpc>
        <a:spcBef>
          <a:spcPts val="75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1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5143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8572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5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2001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5430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18859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2288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25717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29146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3429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6858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0287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3716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17145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0574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24003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27432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35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wfellowship.net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www.tuggeranong.lutheran.org.a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siafocus.org.au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rODuY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0wIAABAGAAB3BAAAdwM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AAAAADRDQAAMCoAAPYnAAAQAAAAJgAAAAgAAAD//////////w=="/>
              </a:ext>
            </a:extLst>
          </p:cNvPicPr>
          <p:nvPr/>
        </p:nvPicPr>
        <p:blipFill>
          <a:blip r:embed="rId2"/>
          <a:srcRect l="7230" t="15520" r="11430" b="8870"/>
          <a:stretch>
            <a:fillRect/>
          </a:stretch>
        </p:blipFill>
        <p:spPr>
          <a:xfrm>
            <a:off x="-23812" y="2243772"/>
            <a:ext cx="6858000" cy="439864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hSkAACkeAACQKgAAvioAABAgAAAmAAAACAAAAP//////////"/>
              </a:ext>
            </a:extLst>
          </p:cNvSpPr>
          <p:nvPr/>
        </p:nvSpPr>
        <p:spPr>
          <a:xfrm rot="5400000">
            <a:off x="5811520" y="5840730"/>
            <a:ext cx="2045335" cy="1695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fi-fi" sz="500" cap="none">
                <a:solidFill>
                  <a:schemeClr val="bg1"/>
                </a:solidFill>
              </a:rPr>
              <a:t>Photo by Kalle Kortelainen on Unsplash</a:t>
            </a:r>
            <a:endParaRPr lang="en-au" sz="500" cap="none">
              <a:solidFill>
                <a:schemeClr val="bg1"/>
              </a:solidFill>
            </a:endParaRPr>
          </a:p>
        </p:txBody>
      </p:sp>
      <p:sp>
        <p:nvSpPr>
          <p:cNvPr id="4" name="TextBox 5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AAAAAJD///9wHgAAJA4AABAgAAAmAAAACAAAAP//////////"/>
              </a:ext>
            </a:extLst>
          </p:cNvSpPr>
          <p:nvPr/>
        </p:nvSpPr>
        <p:spPr>
          <a:xfrm>
            <a:off x="0" y="-71120"/>
            <a:ext cx="4947920" cy="2369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en-au" sz="4400" cap="none">
                <a:latin typeface="Gill Sans Ultra Bold" charset="0"/>
                <a:ea typeface="Calibri" pitchFamily="2" charset="0"/>
                <a:cs typeface="Calibri" pitchFamily="2" charset="0"/>
              </a:rPr>
              <a:t>His-Story in the making</a:t>
            </a:r>
          </a:p>
          <a:p>
            <a:pPr>
              <a:defRPr lang="en-us"/>
            </a:pPr>
            <a:r>
              <a:rPr lang="en-au" sz="3000" cap="none">
                <a:latin typeface="Cooper Black" charset="0"/>
                <a:ea typeface="Calibri" pitchFamily="2" charset="0"/>
                <a:cs typeface="Calibri" pitchFamily="2" charset="0"/>
              </a:rPr>
              <a:t>The growth of the gospel in Nepal</a:t>
            </a:r>
          </a:p>
        </p:txBody>
      </p:sp>
      <p:sp>
        <p:nvSpPr>
          <p:cNvPr id="5" name="TextBox 6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WRkAABMBAABiKQAAAQ0AABAgAAAmAAAACAAAAP//////////"/>
              </a:ext>
            </a:extLst>
          </p:cNvSpPr>
          <p:nvPr/>
        </p:nvSpPr>
        <p:spPr>
          <a:xfrm>
            <a:off x="4120515" y="174625"/>
            <a:ext cx="2606675" cy="1939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r">
              <a:defRPr lang="en-us"/>
            </a:pPr>
            <a:r>
              <a:rPr lang="en-au" sz="4000" b="1" cap="none">
                <a:latin typeface="Papyrus" charset="0"/>
                <a:ea typeface="Calibri" pitchFamily="2" charset="0"/>
                <a:cs typeface="Calibri" pitchFamily="2" charset="0"/>
              </a:rPr>
              <a:t>Pastor</a:t>
            </a:r>
          </a:p>
          <a:p>
            <a:pPr algn="r">
              <a:defRPr lang="en-us"/>
            </a:pPr>
            <a:r>
              <a:rPr lang="en-au" sz="4000" b="1" cap="none">
                <a:latin typeface="Papyrus" charset="0"/>
                <a:ea typeface="Calibri" pitchFamily="2" charset="0"/>
                <a:cs typeface="Calibri" pitchFamily="2" charset="0"/>
              </a:rPr>
              <a:t>Rabindra</a:t>
            </a:r>
          </a:p>
          <a:p>
            <a:pPr algn="r">
              <a:defRPr lang="en-us"/>
            </a:pPr>
            <a:r>
              <a:rPr lang="en-au" sz="4000" b="1" cap="none">
                <a:latin typeface="Papyrus" charset="0"/>
                <a:ea typeface="Calibri" pitchFamily="2" charset="0"/>
                <a:cs typeface="Calibri" pitchFamily="2" charset="0"/>
              </a:rPr>
              <a:t>Das</a:t>
            </a:r>
            <a:endParaRPr lang="en-au" sz="3600" b="1" cap="none">
              <a:latin typeface="Papyrus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6" name="TextBox 7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AAAAAGQOAAD5HgAApB8AAAAgAAAmAAAACAAAAP//////////"/>
              </a:ext>
            </a:extLst>
          </p:cNvSpPr>
          <p:nvPr/>
        </p:nvSpPr>
        <p:spPr>
          <a:xfrm>
            <a:off x="0" y="2243771"/>
            <a:ext cx="6821170" cy="43840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r">
              <a:defRPr lang="en-us"/>
            </a:pPr>
            <a:r>
              <a:rPr lang="en-au" sz="2800" b="1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Adelaide Tour</a:t>
            </a:r>
          </a:p>
          <a:p>
            <a:pPr>
              <a:defRPr lang="en-us"/>
            </a:pP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28</a:t>
            </a:r>
            <a:r>
              <a:rPr lang="en-au" cap="none" baseline="30000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th</a:t>
            </a: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Mar </a:t>
            </a: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–</a:t>
            </a: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</a:t>
            </a:r>
            <a:r>
              <a:rPr lang="en-au" sz="16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Presentations and conversations</a:t>
            </a:r>
          </a:p>
          <a:p>
            <a:pPr>
              <a:defRPr lang="en-us"/>
            </a:pPr>
            <a:r>
              <a:rPr lang="en-AU" sz="1600" dirty="0">
                <a:solidFill>
                  <a:schemeClr val="bg1"/>
                </a:solidFill>
                <a:latin typeface="Arial Black" pitchFamily="2" charset="0"/>
              </a:rPr>
              <a:t>@ Glandore Lutheran Church 0930-1130 &amp; 1900-2100</a:t>
            </a:r>
            <a:br>
              <a:rPr lang="en-AU" sz="800" dirty="0">
                <a:solidFill>
                  <a:schemeClr val="bg1"/>
                </a:solidFill>
                <a:latin typeface="Arial Black" pitchFamily="2" charset="0"/>
              </a:rPr>
            </a:br>
            <a:endParaRPr lang="en-au" sz="800" cap="none" dirty="0">
              <a:solidFill>
                <a:schemeClr val="bg1"/>
              </a:solidFill>
              <a:latin typeface="Arial Black" pitchFamily="2" charset="0"/>
              <a:ea typeface="Calibri" pitchFamily="2" charset="0"/>
              <a:cs typeface="Calibri" pitchFamily="2" charset="0"/>
            </a:endParaRPr>
          </a:p>
          <a:p>
            <a:pPr>
              <a:defRPr lang="en-us"/>
            </a:pP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29</a:t>
            </a:r>
            <a:r>
              <a:rPr lang="en-au" sz="2000" cap="none" baseline="30000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th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Mar 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–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</a:t>
            </a:r>
            <a:r>
              <a:rPr lang="en-au" sz="16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Zone Fraternal @ Glandore church 1200-1500 </a:t>
            </a:r>
            <a:r>
              <a:rPr lang="en-AU" sz="16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–</a:t>
            </a:r>
            <a:r>
              <a:rPr lang="en-au" sz="16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Contact Pastor Guntars</a:t>
            </a:r>
            <a:endParaRPr lang="en-au" sz="800" cap="none" dirty="0">
              <a:solidFill>
                <a:schemeClr val="bg1"/>
              </a:solidFill>
              <a:latin typeface="Arial Black" pitchFamily="2" charset="0"/>
              <a:ea typeface="Calibri" pitchFamily="2" charset="0"/>
              <a:cs typeface="Calibri" pitchFamily="2" charset="0"/>
            </a:endParaRPr>
          </a:p>
          <a:p>
            <a:pPr>
              <a:defRPr lang="en-us"/>
            </a:pPr>
            <a:endParaRPr lang="en-au" sz="800" cap="none" dirty="0">
              <a:solidFill>
                <a:schemeClr val="bg1"/>
              </a:solidFill>
              <a:latin typeface="Arial Black" pitchFamily="2" charset="0"/>
              <a:ea typeface="Calibri" pitchFamily="2" charset="0"/>
              <a:cs typeface="Calibri" pitchFamily="2" charset="0"/>
            </a:endParaRPr>
          </a:p>
          <a:p>
            <a:pPr>
              <a:defRPr lang="en-us"/>
            </a:pP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1</a:t>
            </a:r>
            <a:r>
              <a:rPr lang="en-au" sz="2000" cap="none" baseline="30000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st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Apr 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–</a:t>
            </a: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 </a:t>
            </a: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CWF afternoon session 2-5pm </a:t>
            </a:r>
          </a:p>
          <a:p>
            <a:pPr>
              <a:defRPr lang="en-us"/>
            </a:pPr>
            <a:r>
              <a:rPr lang="en-au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@ St Marks Lutheran Church Underdale</a:t>
            </a:r>
          </a:p>
          <a:p>
            <a:pPr>
              <a:defRPr lang="en-us"/>
            </a:pPr>
            <a:endParaRPr lang="en-au" sz="800" cap="none" dirty="0">
              <a:solidFill>
                <a:schemeClr val="bg1"/>
              </a:solidFill>
              <a:latin typeface="Arial Black" pitchFamily="2" charset="0"/>
              <a:ea typeface="Calibri" pitchFamily="2" charset="0"/>
              <a:cs typeface="Calibri" pitchFamily="2" charset="0"/>
            </a:endParaRPr>
          </a:p>
          <a:p>
            <a:pPr>
              <a:defRPr lang="en-us"/>
            </a:pPr>
            <a:r>
              <a:rPr lang="en-AU" sz="2000" dirty="0">
                <a:solidFill>
                  <a:schemeClr val="bg1"/>
                </a:solidFill>
                <a:latin typeface="Arial Black" pitchFamily="2" charset="0"/>
              </a:rPr>
              <a:t>2</a:t>
            </a:r>
            <a:r>
              <a:rPr lang="en-AU" sz="2000" baseline="30000" dirty="0">
                <a:solidFill>
                  <a:schemeClr val="bg1"/>
                </a:solidFill>
                <a:latin typeface="Arial Black" pitchFamily="2" charset="0"/>
              </a:rPr>
              <a:t>nd</a:t>
            </a:r>
            <a:r>
              <a:rPr lang="en-AU" sz="2000" dirty="0">
                <a:solidFill>
                  <a:schemeClr val="bg1"/>
                </a:solidFill>
                <a:latin typeface="Arial Black" pitchFamily="2" charset="0"/>
              </a:rPr>
              <a:t> Apr – </a:t>
            </a:r>
            <a:r>
              <a:rPr lang="en-AU" sz="1600" dirty="0">
                <a:solidFill>
                  <a:schemeClr val="bg1"/>
                </a:solidFill>
                <a:latin typeface="Arial Black" pitchFamily="2" charset="0"/>
              </a:rPr>
              <a:t>Presentations and conversations in the Barossa – more details to come.</a:t>
            </a:r>
          </a:p>
          <a:p>
            <a:pPr>
              <a:defRPr lang="en-us"/>
            </a:pPr>
            <a:endParaRPr lang="en-AU" sz="2000" dirty="0">
              <a:solidFill>
                <a:schemeClr val="bg1"/>
              </a:solidFill>
              <a:latin typeface="Arial Black" pitchFamily="2" charset="0"/>
            </a:endParaRPr>
          </a:p>
          <a:p>
            <a:pPr>
              <a:defRPr lang="en-us"/>
            </a:pPr>
            <a:r>
              <a:rPr lang="en-au" sz="20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Contact for further details: Pastor Guntars Baikovs - 0407281333</a:t>
            </a:r>
          </a:p>
          <a:p>
            <a:pPr>
              <a:defRPr lang="en-us"/>
            </a:pPr>
            <a:endParaRPr lang="en-au" sz="1400" cap="none" dirty="0">
              <a:solidFill>
                <a:schemeClr val="bg1"/>
              </a:solidFill>
              <a:latin typeface="Arial Black" pitchFamily="2" charset="0"/>
              <a:ea typeface="Calibri" pitchFamily="2" charset="0"/>
              <a:cs typeface="Calibri" pitchFamily="2" charset="0"/>
            </a:endParaRPr>
          </a:p>
          <a:p>
            <a:pPr>
              <a:defRPr lang="en-us"/>
            </a:pPr>
            <a:r>
              <a:rPr lang="en-au" sz="1400" cap="none" dirty="0">
                <a:solidFill>
                  <a:schemeClr val="bg1"/>
                </a:solidFill>
                <a:latin typeface="Arial Black" pitchFamily="2" charset="0"/>
                <a:ea typeface="Calibri" pitchFamily="2" charset="0"/>
                <a:cs typeface="Calibri" pitchFamily="2" charset="0"/>
              </a:rPr>
              <a:t>Pastor Rabindra is also touring Canberra and Brisbane</a:t>
            </a:r>
          </a:p>
        </p:txBody>
      </p:sp>
      <p:sp>
        <p:nvSpPr>
          <p:cNvPr id="7" name="TextBox 8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A/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AAAAAAooAAD5HgAAiTQAABAgAAAmAAAACAAAAP//////////"/>
              </a:ext>
            </a:extLst>
          </p:cNvSpPr>
          <p:nvPr/>
        </p:nvSpPr>
        <p:spPr>
          <a:xfrm>
            <a:off x="0" y="6642416"/>
            <a:ext cx="5034915" cy="1897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en-us" sz="1300" cap="none" dirty="0">
                <a:latin typeface="Tahoma" charset="0"/>
                <a:ea typeface="Tahoma" charset="0"/>
                <a:cs typeface="Tahoma" charset="0"/>
              </a:rPr>
              <a:t>Have you read the book of Acts and thought that the meteoric growth of the church is only history? It's easy to think that way in post-Christian, post-covid Australia. But there is a church movement in Nepal that is experiencing significant, ongoing growth today through conversion. Come and meet the leader of Nepal's </a:t>
            </a:r>
            <a:r>
              <a:rPr lang="en-us" sz="1300" i="1" cap="none" dirty="0">
                <a:latin typeface="Tahoma" charset="0"/>
                <a:ea typeface="Tahoma" charset="0"/>
                <a:cs typeface="Tahoma" charset="0"/>
              </a:rPr>
              <a:t>Living Stone Ministries</a:t>
            </a:r>
            <a:r>
              <a:rPr lang="en-us" sz="1300" cap="none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en-us" sz="1300" b="1" cap="none" dirty="0">
                <a:latin typeface="Tahoma" charset="0"/>
                <a:ea typeface="Tahoma" charset="0"/>
                <a:cs typeface="Tahoma" charset="0"/>
              </a:rPr>
              <a:t>Pastor Rabindra Das</a:t>
            </a:r>
            <a:r>
              <a:rPr lang="en-us" sz="1300" cap="none" dirty="0">
                <a:latin typeface="Tahoma" charset="0"/>
                <a:ea typeface="Tahoma" charset="0"/>
                <a:cs typeface="Tahoma" charset="0"/>
              </a:rPr>
              <a:t>, as he shares the story of what God is doing right now in this Himalayan nation through a church network that takes a holistic approach to sharing the gospel. </a:t>
            </a:r>
            <a:endParaRPr lang="en-au" sz="1300" cap="none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8" name="Picture 9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rODuY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HAeAAAuKAAAVSoAABM0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5019675" y="6710363"/>
            <a:ext cx="1801495" cy="18014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Picture 10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rODuY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6wQAABgPAABkHgAAXhQ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BMAAAAQNQAAiRAAAIE5AAAQAAAAJgAAAAgAAAD//////////w=="/>
              </a:ext>
            </a:extLst>
          </p:cNvPicPr>
          <p:nvPr/>
        </p:nvPicPr>
        <p:blipFill>
          <a:blip r:embed="rId4"/>
          <a:srcRect l="12590" t="38640" r="77800" b="52140"/>
          <a:stretch>
            <a:fillRect/>
          </a:stretch>
        </p:blipFill>
        <p:spPr>
          <a:xfrm>
            <a:off x="12065" y="8625840"/>
            <a:ext cx="2675890" cy="7219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Picture 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rODuY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TwoAADAOAAB9DAAAYgg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BoRAAC9NQAA3xcAAJk5AAAQAAAAJgAAAAgAAAD//////////w=="/>
              </a:ext>
            </a:extLst>
          </p:cNvPicPr>
          <p:nvPr/>
        </p:nvPicPr>
        <p:blipFill>
          <a:blip r:embed="rId5"/>
          <a:srcRect l="26390" t="36320" r="31970" b="21460"/>
          <a:stretch>
            <a:fillRect/>
          </a:stretch>
        </p:blipFill>
        <p:spPr>
          <a:xfrm>
            <a:off x="2780030" y="8735695"/>
            <a:ext cx="1100455" cy="62738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TextBox 13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JQAAALA5AAAwKgAAhzwAABAgAAAmAAAACAAAAP//////////"/>
              </a:ext>
            </a:extLst>
          </p:cNvSpPr>
          <p:nvPr/>
        </p:nvSpPr>
        <p:spPr>
          <a:xfrm>
            <a:off x="23495" y="9377680"/>
            <a:ext cx="683450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en-us"/>
            </a:pPr>
            <a:r>
              <a:rPr lang="en-us" sz="800" b="1" cap="none">
                <a:latin typeface="Microsoft YaHei UI Light" charset="0"/>
                <a:ea typeface="Microsoft YaHei UI Light" charset="0"/>
                <a:cs typeface="Calibri" pitchFamily="2" charset="0"/>
              </a:rPr>
              <a:t>Asia Focus Australia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, in partnership with </a:t>
            </a:r>
            <a:r>
              <a:rPr lang="en-us" sz="800" b="1" cap="none">
                <a:latin typeface="Microsoft YaHei UI Light" charset="0"/>
                <a:ea typeface="Microsoft YaHei UI Light" charset="0"/>
                <a:cs typeface="Calibri" pitchFamily="2" charset="0"/>
              </a:rPr>
              <a:t>Good Shepherd Community Church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, a Lutheran church in Canberra, and </a:t>
            </a:r>
            <a:r>
              <a:rPr lang="en-us" sz="800" b="1" cap="none">
                <a:latin typeface="Microsoft YaHei UI Light" charset="0"/>
                <a:ea typeface="Microsoft YaHei UI Light" charset="0"/>
                <a:cs typeface="Calibri" pitchFamily="2" charset="0"/>
              </a:rPr>
              <a:t>Creative Word Fellowship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, a Lutheran teaching mission that has provided theological education to pastors in Nepal, are proud to bring Pastor Rabindra on tour to Australia. </a:t>
            </a:r>
          </a:p>
          <a:p>
            <a:pPr algn="ctr">
              <a:defRPr lang="en-us"/>
            </a:pP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  <a:hlinkClick r:id="rId6"/>
              </a:rPr>
              <a:t>www.asiafocus.org.au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  |  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  <a:hlinkClick r:id="rId7"/>
              </a:rPr>
              <a:t>www.tuggeranong.lutheran.org.au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  |  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  <a:hlinkClick r:id="rId8"/>
              </a:rPr>
              <a:t>www.cwfellowship.net</a:t>
            </a:r>
            <a:r>
              <a:rPr lang="en-us" sz="800" cap="none">
                <a:latin typeface="Microsoft YaHei UI Light" charset="0"/>
                <a:ea typeface="Microsoft YaHei UI Light" charset="0"/>
                <a:cs typeface="Calibri" pitchFamily="2" charset="0"/>
              </a:rPr>
              <a:t>   </a:t>
            </a:r>
          </a:p>
        </p:txBody>
      </p:sp>
      <p:sp>
        <p:nvSpPr>
          <p:cNvPr id="12" name="Straight Connector 15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rODuYx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AAAAAkK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EiKh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5+bmA8zMzADAwP8Af39/AAAAAAAAAAAAAAAAAAAAAAAAAAAAIQAAABgAAAAUAAAAMQIAANM0AAAbKAAA0zQAABAAAAAmAAAACAAAAP//////////"/>
              </a:ext>
            </a:extLst>
          </p:cNvSpPr>
          <p:nvPr/>
        </p:nvSpPr>
        <p:spPr>
          <a:xfrm>
            <a:off x="356235" y="8587105"/>
            <a:ext cx="6163310" cy="0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sp>
      <p:pic>
        <p:nvPicPr>
          <p:cNvPr id="13" name="Picture 14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rODuY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BgQAABkEAAAcHgAAdS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JUYAADANQAA9ikAAD04AAAQAAAAJgAAAAgAAAD//////////w=="/>
              </a:ext>
            </a:extLst>
          </p:cNvPicPr>
          <p:nvPr/>
        </p:nvPicPr>
        <p:blipFill>
          <a:blip r:embed="rId9"/>
          <a:srcRect l="10300" t="10490" r="77080" b="83090"/>
          <a:stretch>
            <a:fillRect/>
          </a:stretch>
        </p:blipFill>
        <p:spPr>
          <a:xfrm>
            <a:off x="3996055" y="8737600"/>
            <a:ext cx="2825115" cy="40449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262</Words>
  <Application>Microsoft Office PowerPoint</Application>
  <PresentationFormat>A4 Paper (210x297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Microsoft YaHei UI Light</vt:lpstr>
      <vt:lpstr>Arial</vt:lpstr>
      <vt:lpstr>Arial Black</vt:lpstr>
      <vt:lpstr>Calibri</vt:lpstr>
      <vt:lpstr>Calibri Light</vt:lpstr>
      <vt:lpstr>Cooper Black</vt:lpstr>
      <vt:lpstr>Gill Sans Ultra Bold</vt:lpstr>
      <vt:lpstr>Papyrus</vt:lpstr>
      <vt:lpstr>Tahoma</vt:lpstr>
      <vt:lpstr>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Hannola, Paul</dc:creator>
  <cp:keywords/>
  <dc:description/>
  <cp:lastModifiedBy>Peter Wittwer</cp:lastModifiedBy>
  <cp:revision>2</cp:revision>
  <dcterms:created xsi:type="dcterms:W3CDTF">2022-11-18T05:41:40Z</dcterms:created>
  <dcterms:modified xsi:type="dcterms:W3CDTF">2023-03-03T22:47:14Z</dcterms:modified>
</cp:coreProperties>
</file>