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09"/>
  </p:normalViewPr>
  <p:slideViewPr>
    <p:cSldViewPr snapToGrid="0">
      <p:cViewPr varScale="1">
        <p:scale>
          <a:sx n="110" d="100"/>
          <a:sy n="110" d="100"/>
        </p:scale>
        <p:origin x="1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D83BD-15A8-BE74-2EF8-CAB0F22A9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0BECC-D8A7-AEBA-1218-8F5062A67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0DA42-AD6E-CF93-543C-6D2D1A39C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92463-B12E-A6C0-B9B4-1E017D0F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3C94-6B8D-E4F5-5192-3DF29982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2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7C30-31D2-F1D0-E697-D775DDB1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BA3D9-DBEE-BD6C-B9A3-B9404F77A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5F3-B182-3C16-C485-19E39A9F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5DE81-BF67-30D4-2F30-3428A3DB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0E5F-8180-682A-1F51-1FF1691F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786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252E14-AD9A-6539-431C-E180CC037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7E0B9-B63B-2C02-CC73-28E31251E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876-4CFC-ED5F-C56B-6B75D4B5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1D28F-AB93-4ED6-D42E-44C04C4C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6F6B-D612-250D-0615-A38AA022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177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9CC3-785A-7BD7-01AD-B486CF14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15AAD-6DBE-4666-9E65-D38459AB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33E83-AFF6-E589-E7FA-ACEE90DD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7DDB3-439B-7D88-BC93-ABFCC360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61B72-A9C8-9EB0-BA77-EA0B703C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87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E08F-3662-A779-C474-F3B5A64A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3E171-0F97-4EF7-07DA-3EC58CA5A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AF14F-0106-A9AA-908A-EAEF92F6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6C6C8-195A-1325-7B2B-1F854B81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6E749-C33F-8B39-64E3-F70EB80C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99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51A2-E54D-B01C-38D4-8637ECB6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80BB2-2E1C-305D-EC58-835CE2DD2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3125B-02A1-1DFC-1337-4BDEF51F1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A363-A1B3-A61D-A563-40B3F00E9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03599-F83D-E4CB-4127-EE6B7974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65B38-C1FD-A033-8251-35B350BF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29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0EBC-B339-4D42-4B6B-404E15F1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03D8F-4225-3D8A-CAE3-EC64BA33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6B7E4-429B-3FCB-9302-0018365A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F097F-278C-4711-115D-A2E1F4708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47CE9E-9F7D-47E4-5F6F-CCD0DA148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C6E9FC-D4F2-14CE-D5FA-91691966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83ADEC-23B9-1AF7-3023-4C7948AC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330B6-E11A-5E3C-4E82-199F0551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19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1A64-1A81-DC03-D4E7-D15B56AE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6E0EA-5251-3C6B-21E8-0EEA73FA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9CA6D-056D-4788-51C7-8B80FA8F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A7CA6-2A68-5F59-AC9D-987A011C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63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D44E8-E5D0-48BD-B68A-4965C3EC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D5890-00BC-389A-C6F0-B0DA15CA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A5C4F-EA0E-2FF5-C04E-9796F902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72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FD1B-9C55-3F62-BAA0-EA9ACE2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BE51C-6FDE-F673-7540-71F3D846A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E32C6-0615-E7F2-2E00-C7736D444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1445B-9042-87F9-838A-4748AE75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E8598-1BA4-BE28-75CC-EFFBCFB4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9D430-8DDF-ADA6-4C27-D54ECC1CE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52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0DD6-5A90-918F-E653-5FAB3250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652C33-DB0E-A0EC-21ED-7DD6F467B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3BD8C-B1CE-AC97-562B-100C855F9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D135E-BE07-BE46-BBCB-D90F492E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ECD9-8A0B-ED07-4610-F7E9B9A0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AD61D-2527-83C6-AC04-D4F6F058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80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C1F30-FF1B-926B-CB4F-84F68286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0FBC9-CB25-EF42-507D-5C7FD6CB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F6F41-1E58-5913-DCE9-AE82268D9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D6F72-D652-315C-5CCA-1199A2BD2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A83C8-6BC5-C113-1745-CAB26E1C6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23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old stained glass&#10;&#10;Description automatically generated">
            <a:extLst>
              <a:ext uri="{FF2B5EF4-FFF2-40B4-BE49-F238E27FC236}">
                <a16:creationId xmlns:a16="http://schemas.microsoft.com/office/drawing/2014/main" id="{F56AF5C9-B189-1FD7-5082-292D6079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6" y="442033"/>
            <a:ext cx="2101612" cy="2101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3A798-FF94-FD3D-9584-1FBF9ED9EFEB}"/>
              </a:ext>
            </a:extLst>
          </p:cNvPr>
          <p:cNvSpPr txBox="1"/>
          <p:nvPr/>
        </p:nvSpPr>
        <p:spPr>
          <a:xfrm>
            <a:off x="2721102" y="1497399"/>
            <a:ext cx="336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>
                <a:solidFill>
                  <a:srgbClr val="3E6BA7"/>
                </a:solidFill>
              </a:rPr>
              <a:t>PRESENTED BY:</a:t>
            </a:r>
            <a:br>
              <a:rPr lang="en-AU" sz="2000" b="1" dirty="0">
                <a:solidFill>
                  <a:srgbClr val="3E6BA7"/>
                </a:solidFill>
              </a:rPr>
            </a:br>
            <a:r>
              <a:rPr lang="en-AU" sz="2000" b="1" dirty="0">
                <a:solidFill>
                  <a:srgbClr val="3E6BA7"/>
                </a:solidFill>
              </a:rPr>
              <a:t>CREATIVE WORD FELLOWSHIP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8E3D3-419F-6D75-1A5B-D2CD876ECF49}"/>
              </a:ext>
            </a:extLst>
          </p:cNvPr>
          <p:cNvSpPr txBox="1"/>
          <p:nvPr/>
        </p:nvSpPr>
        <p:spPr>
          <a:xfrm>
            <a:off x="2612247" y="623350"/>
            <a:ext cx="616418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5500" b="1" dirty="0">
                <a:ln w="12700">
                  <a:noFill/>
                  <a:prstDash val="solid"/>
                </a:ln>
              </a:rPr>
              <a:t>CONFESSING CHRIST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A3220D-2774-B657-4D8C-DD45DCF84E59}"/>
              </a:ext>
            </a:extLst>
          </p:cNvPr>
          <p:cNvCxnSpPr>
            <a:cxnSpLocks/>
          </p:cNvCxnSpPr>
          <p:nvPr/>
        </p:nvCxnSpPr>
        <p:spPr>
          <a:xfrm>
            <a:off x="2748151" y="2205285"/>
            <a:ext cx="58297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wearing a suit and glasses&#10;&#10;Description automatically generated">
            <a:extLst>
              <a:ext uri="{FF2B5EF4-FFF2-40B4-BE49-F238E27FC236}">
                <a16:creationId xmlns:a16="http://schemas.microsoft.com/office/drawing/2014/main" id="{A05A01D4-A0FF-239D-6939-8ACC9ADA37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9" t="17185" r="10547" b="17189"/>
          <a:stretch/>
        </p:blipFill>
        <p:spPr>
          <a:xfrm>
            <a:off x="6884232" y="3819381"/>
            <a:ext cx="1800000" cy="1800000"/>
          </a:xfrm>
          <a:prstGeom prst="ellipse">
            <a:avLst/>
          </a:prstGeom>
        </p:spPr>
      </p:pic>
      <p:pic>
        <p:nvPicPr>
          <p:cNvPr id="9" name="Picture 8" descr="A person wearing a black shirt and glasses&#10;&#10;Description automatically generated">
            <a:extLst>
              <a:ext uri="{FF2B5EF4-FFF2-40B4-BE49-F238E27FC236}">
                <a16:creationId xmlns:a16="http://schemas.microsoft.com/office/drawing/2014/main" id="{953902A6-7B63-EA84-81B9-8B934C9C5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64" t="10819" r="34116" b="12768"/>
          <a:stretch/>
        </p:blipFill>
        <p:spPr>
          <a:xfrm>
            <a:off x="4938808" y="3819381"/>
            <a:ext cx="1801522" cy="1800000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6EF33E-C1E2-3AFE-4E1A-04F1FEA1ECB4}"/>
              </a:ext>
            </a:extLst>
          </p:cNvPr>
          <p:cNvSpPr txBox="1"/>
          <p:nvPr/>
        </p:nvSpPr>
        <p:spPr>
          <a:xfrm>
            <a:off x="530438" y="6231301"/>
            <a:ext cx="6798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REGISTRATION ESSENTIAL: </a:t>
            </a:r>
            <a:r>
              <a:rPr lang="en-AU" sz="1800" dirty="0" err="1"/>
              <a:t>cwfellowship.net</a:t>
            </a:r>
            <a:r>
              <a:rPr lang="en-AU" sz="1800" dirty="0"/>
              <a:t>/events/confessing-</a:t>
            </a:r>
            <a:r>
              <a:rPr lang="en-AU" sz="1800" dirty="0" err="1"/>
              <a:t>christ</a:t>
            </a:r>
            <a:r>
              <a:rPr lang="en-AU" sz="1800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64B41-6C45-A343-2383-A4D97C301587}"/>
              </a:ext>
            </a:extLst>
          </p:cNvPr>
          <p:cNvSpPr txBox="1"/>
          <p:nvPr/>
        </p:nvSpPr>
        <p:spPr>
          <a:xfrm>
            <a:off x="823057" y="2786782"/>
            <a:ext cx="786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Join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Bishop </a:t>
            </a:r>
            <a:r>
              <a:rPr lang="en-A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Juhana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 Pohjola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Rev Dr John Stephenson </a:t>
            </a:r>
            <a:b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as they discuss contemporary issues within Lutheranism worldwide.</a:t>
            </a:r>
            <a:endParaRPr lang="en-AU" sz="2400" b="0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F714B-4878-95E3-5128-356309B8C416}"/>
              </a:ext>
            </a:extLst>
          </p:cNvPr>
          <p:cNvSpPr txBox="1"/>
          <p:nvPr/>
        </p:nvSpPr>
        <p:spPr>
          <a:xfrm>
            <a:off x="472689" y="3920054"/>
            <a:ext cx="432265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b="1" dirty="0">
                <a:latin typeface="Arial" panose="020B0604020202020204" pitchFamily="34" charset="0"/>
                <a:cs typeface="Arial" panose="020B0604020202020204" pitchFamily="34" charset="0"/>
              </a:rPr>
              <a:t>Hamilton, Victoria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Session 1: Wed 29</a:t>
            </a:r>
            <a:r>
              <a:rPr lang="en-AU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Nov 7-9.30pm</a:t>
            </a: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Session 2: Thurs 30</a:t>
            </a:r>
            <a:r>
              <a:rPr lang="en-AU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Nov 7-9.30pm</a:t>
            </a:r>
          </a:p>
          <a:p>
            <a:pPr>
              <a:spcAft>
                <a:spcPts val="600"/>
              </a:spcAft>
            </a:pPr>
            <a:r>
              <a:rPr lang="en-AU" sz="1600" i="1" dirty="0">
                <a:latin typeface="Arial" panose="020B0604020202020204" pitchFamily="34" charset="0"/>
                <a:cs typeface="Arial" panose="020B0604020202020204" pitchFamily="34" charset="0"/>
              </a:rPr>
              <a:t>Tea and coffee provided</a:t>
            </a:r>
            <a:endParaRPr lang="en-A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The Lutheran Church of the Good Shepherd</a:t>
            </a:r>
          </a:p>
          <a:p>
            <a:r>
              <a:rPr lang="en-AU" sz="16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 Thompson Street, Hamilton, VIC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1879396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74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Ruth Wittwer</dc:creator>
  <cp:lastModifiedBy>Melanie Ruth Wittwer</cp:lastModifiedBy>
  <cp:revision>2</cp:revision>
  <dcterms:created xsi:type="dcterms:W3CDTF">2023-11-02T05:51:09Z</dcterms:created>
  <dcterms:modified xsi:type="dcterms:W3CDTF">2023-11-02T09:38:21Z</dcterms:modified>
</cp:coreProperties>
</file>